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7506bc0d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7506bc0d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485fa41f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485fa41f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cfe559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ecfe559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Raney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ea946c76d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ea946c76d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74421458a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74421458a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7442145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7442145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74421458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74421458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74421458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74421458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74421458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74421458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74421458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74421458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 &amp; Raney/Zach?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7506bc0d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7506bc0d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a5ada76e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5a5ada76e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5a5ada76e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5a5ada76e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eda9802e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eda9802e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7442145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7442145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74421458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7442145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ea946c76d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ea946c76d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Raney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e8df1c6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e8df1c6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Easier to use individual flow sensors rather than trying to use one flow sensor and switch ingredients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less messy and less cross contamination between ingredients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Scoop / water wheel like design inside to move ingredients out in a relatively controlled manner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Individual parts 3D-printed and prototyped before proceeding with the next parts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7442145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7442145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only to reduce load on top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3cm * 245 N = ~7 Nm,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9.png"/><Relationship Id="rId5" Type="http://schemas.openxmlformats.org/officeDocument/2006/relationships/hyperlink" Target="https://unsplash.com/@ellaolsson?utm_source=unsplash&amp;utm_medium=referral&amp;utm_content=creditCopyText" TargetMode="External"/><Relationship Id="rId6" Type="http://schemas.openxmlformats.org/officeDocument/2006/relationships/hyperlink" Target="https://unsplash.com/@ellaolsson?utm_source=unsplash&amp;utm_medium=referral&amp;utm_content=creditCopyText" TargetMode="External"/><Relationship Id="rId7" Type="http://schemas.openxmlformats.org/officeDocument/2006/relationships/hyperlink" Target="https://unsplash.com/?utm_source=unsplash&amp;utm_medium=referral&amp;utm_content=creditCopyText" TargetMode="External"/><Relationship Id="rId8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gma.com/file/UpYtq7MbKZcAm6J79e1aGm/UI-GordoBot?node-id=0%3A1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youtu.be/_gnaAsf7BGo" TargetMode="External"/><Relationship Id="rId4" Type="http://schemas.openxmlformats.org/officeDocument/2006/relationships/hyperlink" Target="https://youtu.be/uc-Jt5QZ014" TargetMode="External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image" Target="../media/image9.png"/><Relationship Id="rId5" Type="http://schemas.openxmlformats.org/officeDocument/2006/relationships/hyperlink" Target="https://unsplash.com/@ellaolsson?utm_source=unsplash&amp;utm_medium=referral&amp;utm_content=creditCopyText" TargetMode="External"/><Relationship Id="rId6" Type="http://schemas.openxmlformats.org/officeDocument/2006/relationships/hyperlink" Target="https://unsplash.com/@ellaolsson?utm_source=unsplash&amp;utm_medium=referral&amp;utm_content=creditCopyText" TargetMode="External"/><Relationship Id="rId7" Type="http://schemas.openxmlformats.org/officeDocument/2006/relationships/hyperlink" Target="https://unsplash.com/?utm_source=unsplash&amp;utm_medium=referral&amp;utm_content=creditCopyText" TargetMode="External"/><Relationship Id="rId8" Type="http://schemas.openxmlformats.org/officeDocument/2006/relationships/hyperlink" Target="https://unsplash.com/?utm_source=unsplash&amp;utm_medium=referral&amp;utm_content=creditCopyTex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6173" r="0" t="20817"/>
          <a:stretch/>
        </p:blipFill>
        <p:spPr>
          <a:xfrm>
            <a:off x="0" y="-245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0" y="-26500"/>
            <a:ext cx="3861600" cy="5169900"/>
          </a:xfrm>
          <a:prstGeom prst="rect">
            <a:avLst/>
          </a:prstGeom>
          <a:solidFill>
            <a:srgbClr val="31394D">
              <a:alpha val="96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375" y="781570"/>
            <a:ext cx="1940875" cy="1455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999"/>
              </a:srgbClr>
            </a:outerShdw>
          </a:effectLst>
        </p:spPr>
      </p:pic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924613" y="2742675"/>
            <a:ext cx="2012400" cy="2187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Team 6: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Zachary Laguna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Raney Ankele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Reid Morse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Cody Nguyen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Thomas Rod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Nicholas Soliman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684438" y="1863750"/>
            <a:ext cx="24927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Gordo Bot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7260300" y="4811175"/>
            <a:ext cx="188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Photo by</a:t>
            </a:r>
            <a:r>
              <a:rPr lang="en" sz="800">
                <a:uFill>
                  <a:noFill/>
                </a:uFill>
                <a:hlinkClick r:id="rId5"/>
              </a:rPr>
              <a:t>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Ella Olsson</a:t>
            </a:r>
            <a:r>
              <a:rPr lang="en" sz="800"/>
              <a:t> on</a:t>
            </a:r>
            <a:r>
              <a:rPr lang="en" sz="800">
                <a:uFill>
                  <a:noFill/>
                </a:uFill>
                <a:hlinkClick r:id="rId7"/>
              </a:rPr>
              <a:t> </a:t>
            </a:r>
            <a:r>
              <a:rPr lang="en" sz="800" u="sng">
                <a:solidFill>
                  <a:schemeClr val="hlink"/>
                </a:solidFill>
                <a:hlinkClick r:id="rId8"/>
              </a:rPr>
              <a:t>Unsplash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/>
          <p:nvPr/>
        </p:nvSpPr>
        <p:spPr>
          <a:xfrm>
            <a:off x="0" y="1361725"/>
            <a:ext cx="9144000" cy="3796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Design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50" y="1318438"/>
            <a:ext cx="3781774" cy="378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25" y="500925"/>
            <a:ext cx="37065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Design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25" y="1646025"/>
            <a:ext cx="3706500" cy="29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 the right is the basic wireframe </a:t>
            </a:r>
            <a:r>
              <a:rPr lang="en">
                <a:solidFill>
                  <a:schemeClr val="lt1"/>
                </a:solidFill>
              </a:rPr>
              <a:t>showing</a:t>
            </a:r>
            <a:r>
              <a:rPr lang="en">
                <a:solidFill>
                  <a:schemeClr val="lt1"/>
                </a:solidFill>
              </a:rPr>
              <a:t> how the application interface is currently meant to work.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 is made to be easily adaptable if needed. Some functionality may later be added, modified, or </a:t>
            </a:r>
            <a:r>
              <a:rPr lang="en">
                <a:solidFill>
                  <a:schemeClr val="lt1"/>
                </a:solidFill>
              </a:rPr>
              <a:t>subtracted.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Done via </a:t>
            </a:r>
            <a:r>
              <a:rPr lang="en" u="sng">
                <a:solidFill>
                  <a:srgbClr val="BAD3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FIgma</a:t>
            </a:r>
            <a:r>
              <a:rPr lang="en">
                <a:solidFill>
                  <a:srgbClr val="BAD3FF"/>
                </a:solidFill>
              </a:rPr>
              <a:t>.</a:t>
            </a:r>
            <a:endParaRPr>
              <a:solidFill>
                <a:srgbClr val="BAD3FF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475" y="847100"/>
            <a:ext cx="4654425" cy="42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5">
            <a:alphaModFix/>
          </a:blip>
          <a:srcRect b="12762" l="25568" r="24326" t="0"/>
          <a:stretch/>
        </p:blipFill>
        <p:spPr>
          <a:xfrm>
            <a:off x="8422457" y="-1"/>
            <a:ext cx="651393" cy="8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25" y="500925"/>
            <a:ext cx="37065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25" y="1646025"/>
            <a:ext cx="3706500" cy="29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Collections for the database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>
                <a:solidFill>
                  <a:schemeClr val="lt1"/>
                </a:solidFill>
              </a:rPr>
              <a:t>Json format (mongodb)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>
                <a:solidFill>
                  <a:schemeClr val="lt1"/>
                </a:solidFill>
              </a:rPr>
              <a:t>Can store many different recipes for multiple users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>
                <a:solidFill>
                  <a:schemeClr val="lt1"/>
                </a:solidFill>
              </a:rPr>
              <a:t>Scalable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Break down recipe into simple steps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>
                <a:solidFill>
                  <a:schemeClr val="lt1"/>
                </a:solidFill>
              </a:rPr>
              <a:t>One ingredient per step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>
                <a:solidFill>
                  <a:schemeClr val="lt1"/>
                </a:solidFill>
              </a:rPr>
              <a:t>Easy to communicate to the device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025" y="1301450"/>
            <a:ext cx="4820975" cy="199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25" y="500925"/>
            <a:ext cx="37065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>
              <a:highlight>
                <a:srgbClr val="FF00FF"/>
              </a:highlight>
            </a:endParaRPr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25" y="1089600"/>
            <a:ext cx="3706500" cy="29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API created to interface with the database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UI updates database when user creates a recipe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UI uses GET requests to retrieve recipe from database as json 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UI sends POST requests using the API to the raspberry pi to perform a dispense action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625" y="152400"/>
            <a:ext cx="315996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25" y="500925"/>
            <a:ext cx="37065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Design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Raspberry Pi 4 used as device controller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Input data received from server through HTTP requests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Each step the robot performs is inputted through a POST request with the necessary information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Data then compiled and individual motor/servo actions are performed until the given parameter is satisfied.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150" y="3125900"/>
            <a:ext cx="3171450" cy="19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67" y="1095825"/>
            <a:ext cx="3080431" cy="319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25" y="500925"/>
            <a:ext cx="37065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and Health Concerns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Because of the food-centered focus of our robot, non-biodegradable materials are used for sanitary purposes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No disposable or one-time use components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Compartments that hold ingredients are removable and washable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More home cooking</a:t>
            </a:r>
            <a:endParaRPr/>
          </a:p>
          <a:p>
            <a:pPr indent="-3111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/>
              <a:t>Fresher ingredients</a:t>
            </a:r>
            <a:endParaRPr/>
          </a:p>
          <a:p>
            <a:pPr indent="-3111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/>
              <a:t>Ingredient selection for specific diets</a:t>
            </a:r>
            <a:endParaRPr/>
          </a:p>
          <a:p>
            <a:pPr indent="-3111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/>
              <a:t>Health improvement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25" y="500925"/>
            <a:ext cx="37065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Manufacturability, Sustainability, and Economics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Majority of the product is currently 3D printed for prototyping purposes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In large scale production, this could be replaced with injection molded plastics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Database and server are scalable for a larger user base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With the current electronic components, production cost would be around $150 per unit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A dedicated server can cost anywhere from $100 - $200 a month (can upgrade/downgrade depending on current user amount)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25" y="500925"/>
            <a:ext cx="37065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Social, Political, and Ethical Concerns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Data security: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/>
              <a:t>Currently h</a:t>
            </a:r>
            <a:r>
              <a:rPr lang="en" sz="1300"/>
              <a:t>as a simple username function to differentiate user-made recipes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/>
              <a:t>Can add password/email for user authentication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/>
              <a:t>Database currently stores recipes (low-risk)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/>
              <a:t>Private/public view option for recipes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/>
              <a:t>No personal information used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Ethical concerns: if user posting a copyrighted recipe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/>
              <a:t>Potential Social benefit: More diversity in dishes and diet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ctrTitle"/>
          </p:nvPr>
        </p:nvSpPr>
        <p:spPr>
          <a:xfrm>
            <a:off x="311700" y="1489625"/>
            <a:ext cx="8520600" cy="3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Main Demonstration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Adding a recipe</a:t>
            </a:r>
            <a:r>
              <a:rPr lang="en" sz="1400"/>
              <a:t> </a:t>
            </a:r>
            <a:endParaRPr sz="1400"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5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9491" l="0" r="0" t="5683"/>
          <a:stretch/>
        </p:blipFill>
        <p:spPr>
          <a:xfrm>
            <a:off x="25" y="-26400"/>
            <a:ext cx="9144003" cy="51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/>
          <p:nvPr/>
        </p:nvSpPr>
        <p:spPr>
          <a:xfrm>
            <a:off x="0" y="-26500"/>
            <a:ext cx="9144000" cy="5169900"/>
          </a:xfrm>
          <a:prstGeom prst="rect">
            <a:avLst/>
          </a:prstGeom>
          <a:solidFill>
            <a:srgbClr val="31394D">
              <a:alpha val="7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575" y="737670"/>
            <a:ext cx="1940875" cy="1455649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st="19050">
              <a:srgbClr val="000000">
                <a:alpha val="64999"/>
              </a:srgbClr>
            </a:outerShdw>
          </a:effectLst>
        </p:spPr>
      </p:pic>
      <p:sp>
        <p:nvSpPr>
          <p:cNvPr id="204" name="Google Shape;204;p31"/>
          <p:cNvSpPr txBox="1"/>
          <p:nvPr/>
        </p:nvSpPr>
        <p:spPr>
          <a:xfrm>
            <a:off x="1731891" y="1862100"/>
            <a:ext cx="5680200" cy="23703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Questions?</a:t>
            </a:r>
            <a:endParaRPr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Comments?</a:t>
            </a:r>
            <a:endParaRPr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Concerns?</a:t>
            </a:r>
            <a:endParaRPr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7260300" y="4811175"/>
            <a:ext cx="188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Photo by</a:t>
            </a:r>
            <a:r>
              <a:rPr lang="en" sz="800">
                <a:uFill>
                  <a:noFill/>
                </a:uFill>
                <a:hlinkClick r:id="rId5"/>
              </a:rPr>
              <a:t>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Ella Olsson</a:t>
            </a:r>
            <a:r>
              <a:rPr lang="en" sz="800"/>
              <a:t> on</a:t>
            </a:r>
            <a:r>
              <a:rPr lang="en" sz="800">
                <a:uFill>
                  <a:noFill/>
                </a:uFill>
                <a:hlinkClick r:id="rId7"/>
              </a:rPr>
              <a:t> </a:t>
            </a:r>
            <a:r>
              <a:rPr lang="en" sz="800" u="sng">
                <a:solidFill>
                  <a:schemeClr val="hlink"/>
                </a:solidFill>
                <a:hlinkClick r:id="rId8"/>
              </a:rPr>
              <a:t>Unsplash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Introduction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Problem Statement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Requirements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Proposed Solutions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Chosen solution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Design Constraints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System Description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Component Descriptions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Environmental and Health Concerns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Manufacturability, Sustainability, and Economics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Social, Political, and Ethical Concerns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Demonstration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Q/A</a:t>
            </a:r>
            <a:endParaRPr sz="1600"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Cooking at home has become more appealing due to the following: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Covid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Healthier alternative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Less expensive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But amateur cooks may find it difficult to start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want to make cooking at home easier for new cooks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can we make cooking more      appealing to new cooks?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can we make cooking easier on cooks that struggle following complicated recipes?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can we make measuring ingredients easier?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0" l="37331" r="1379" t="37343"/>
          <a:stretch/>
        </p:blipFill>
        <p:spPr>
          <a:xfrm>
            <a:off x="0" y="2661950"/>
            <a:ext cx="4316049" cy="24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device should reduce the complication of cooking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device should ease the process of recipe tracking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device should be compact enough to use in the kitchen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Device utilization should be readily apparent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32169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</a:t>
            </a:r>
            <a:r>
              <a:rPr lang="en"/>
              <a:t>Solutions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Buy some combination of existing products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Simpler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Separate pieces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Lacks automation and smart functions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Rate of Flow tool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Smart tool attachment determines when to stop based on calculations from flow rate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Less smart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 possibility of unforeseen error in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Speech Recognition Adjustable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Smart tool improvement on existing product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as smart as desired for our product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Kitchen All-In-One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Includes wide variety of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Useful, but scope could be too large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25" y="500925"/>
            <a:ext cx="32169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Chosen </a:t>
            </a:r>
            <a:r>
              <a:rPr lang="en"/>
              <a:t>Solution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Kitchen helper </a:t>
            </a:r>
            <a:r>
              <a:rPr lang="en" sz="1400"/>
              <a:t>bot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Gives instructions to user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Measures out stored ingredients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Stores and tracks recipes through web app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Some previous ideas incorporated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Scale to determine amount of ingredient dispensed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Pump to dispense liquid ingredients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Servo to turn a wheel of ingredients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Portions of kitchen all-in-one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Recipe tracking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Constraints &amp; Feasibility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to account for the difference between solid and liquid ingredients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Accuracy of sensors could affect recipes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Device should be the size of the average kitchen appliance due to limited counter space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Needs to be affordable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Hardware speed and computing have a inevitable overhead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May be a challenge to properly power all components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Recipes will be entered by the users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 app to interfaces with devices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Time frame determines stretch goals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400"/>
              <a:t>The prototyped design had ways to improve:</a:t>
            </a:r>
            <a:endParaRPr sz="15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/>
              <a:t>Top heavy due to the shape and height of the compartments.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/>
              <a:t>Individual flow sensor/valves and servos for each ingredient compartment was found to be not cost effective.</a:t>
            </a:r>
            <a:endParaRPr sz="12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200"/>
              <a:t>Completely separated compartments made cleaning, storage, and attachment to device more complicated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02" y="1173712"/>
            <a:ext cx="2037150" cy="26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311725" y="500925"/>
            <a:ext cx="35961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Prototyped Design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 sz="1400"/>
              <a:t>Updated design to alleviate these problems</a:t>
            </a:r>
            <a:endParaRPr sz="1400"/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/>
              <a:t>Raspberry Pi controls components, dispensing a given ingredient and determining how much is dispensed.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/>
              <a:t>Four compartments for solid ingredients, dispensed by a single servo.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/>
              <a:t>Two containers with pumps for liquid ingredients allows load on top to be reduced, easier maintenance, and dispensing.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/>
              <a:t>Scale on bottom calculates how much of a liquid or solid ingredient is dispensed.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/>
              <a:t>Torque Required for a maximum payload of 25kg is about 7 Nm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12762" l="25568" r="24326" t="0"/>
          <a:stretch/>
        </p:blipFill>
        <p:spPr>
          <a:xfrm>
            <a:off x="8446700" y="0"/>
            <a:ext cx="697300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type="title"/>
          </p:nvPr>
        </p:nvSpPr>
        <p:spPr>
          <a:xfrm>
            <a:off x="311725" y="500925"/>
            <a:ext cx="32169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356">
            <a:off x="475552" y="1024450"/>
            <a:ext cx="2889252" cy="385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